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70" r:id="rId8"/>
    <p:sldId id="269" r:id="rId9"/>
    <p:sldId id="261" r:id="rId10"/>
    <p:sldId id="262" r:id="rId11"/>
    <p:sldId id="263" r:id="rId12"/>
    <p:sldId id="265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>
        <p:scale>
          <a:sx n="75" d="100"/>
          <a:sy n="75" d="100"/>
        </p:scale>
        <p:origin x="14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69146-0EEA-4FBB-90C7-673F133CDB54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79202E-D6BB-4425-B271-0EDF33585C7B}">
      <dgm:prSet/>
      <dgm:spPr/>
      <dgm:t>
        <a:bodyPr/>
        <a:lstStyle/>
        <a:p>
          <a:r>
            <a:rPr lang="it-IT" dirty="0">
              <a:latin typeface="Courier New" panose="02070309020205020404" pitchFamily="49" charset="0"/>
              <a:cs typeface="Courier New" panose="02070309020205020404" pitchFamily="49" charset="0"/>
            </a:rPr>
            <a:t>NDVI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97C8218E-04AA-4670-9C95-9BFA0E53A3EA}" type="parTrans" cxnId="{D8CBA015-D3B7-454F-8D5B-8B6F4F91EF52}">
      <dgm:prSet/>
      <dgm:spPr/>
      <dgm:t>
        <a:bodyPr/>
        <a:lstStyle/>
        <a:p>
          <a:endParaRPr lang="en-US"/>
        </a:p>
      </dgm:t>
    </dgm:pt>
    <dgm:pt modelId="{3B83FAC1-5269-42A3-B552-29AA0BF114DF}" type="sibTrans" cxnId="{D8CBA015-D3B7-454F-8D5B-8B6F4F91EF52}">
      <dgm:prSet/>
      <dgm:spPr/>
      <dgm:t>
        <a:bodyPr/>
        <a:lstStyle/>
        <a:p>
          <a:endParaRPr lang="en-US"/>
        </a:p>
      </dgm:t>
    </dgm:pt>
    <dgm:pt modelId="{39BF7414-78E5-45B0-B0D6-C293DEE73EC4}">
      <dgm:prSet/>
      <dgm:spPr/>
      <dgm:t>
        <a:bodyPr/>
        <a:lstStyle/>
        <a:p>
          <a:r>
            <a:rPr lang="it-IT" dirty="0">
              <a:latin typeface="Courier New" panose="02070309020205020404" pitchFamily="49" charset="0"/>
              <a:cs typeface="Courier New" panose="02070309020205020404" pitchFamily="49" charset="0"/>
            </a:rPr>
            <a:t>PCA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B43D425-BB87-4077-A09F-941D6B88B871}" type="parTrans" cxnId="{90466593-4CEF-4C67-8E6C-CAE010DA4E74}">
      <dgm:prSet/>
      <dgm:spPr/>
      <dgm:t>
        <a:bodyPr/>
        <a:lstStyle/>
        <a:p>
          <a:endParaRPr lang="en-US"/>
        </a:p>
      </dgm:t>
    </dgm:pt>
    <dgm:pt modelId="{570947B5-617E-4741-AD98-D283D9FC9344}" type="sibTrans" cxnId="{90466593-4CEF-4C67-8E6C-CAE010DA4E74}">
      <dgm:prSet/>
      <dgm:spPr/>
      <dgm:t>
        <a:bodyPr/>
        <a:lstStyle/>
        <a:p>
          <a:endParaRPr lang="en-US"/>
        </a:p>
      </dgm:t>
    </dgm:pt>
    <dgm:pt modelId="{02841593-5CB2-4442-B3C9-8D5868D0F99E}">
      <dgm:prSet custT="1"/>
      <dgm:spPr/>
      <dgm:t>
        <a:bodyPr/>
        <a:lstStyle/>
        <a:p>
          <a:r>
            <a:rPr lang="it-IT" sz="4800" dirty="0">
              <a:latin typeface="Courier New" panose="02070309020205020404" pitchFamily="49" charset="0"/>
              <a:cs typeface="Courier New" panose="02070309020205020404" pitchFamily="49" charset="0"/>
            </a:rPr>
            <a:t>RAO’S </a:t>
          </a:r>
          <a:r>
            <a:rPr lang="it-IT" sz="4800" dirty="0" err="1">
              <a:latin typeface="Courier New" panose="02070309020205020404" pitchFamily="49" charset="0"/>
              <a:cs typeface="Courier New" panose="02070309020205020404" pitchFamily="49" charset="0"/>
            </a:rPr>
            <a:t>Q</a:t>
          </a:r>
          <a:endParaRPr lang="en-US" sz="4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E681F2F-D328-4B54-AAB0-66F6EBC3DCDF}" type="parTrans" cxnId="{33380D62-565A-4C28-B831-3D2AD462AB1D}">
      <dgm:prSet/>
      <dgm:spPr/>
      <dgm:t>
        <a:bodyPr/>
        <a:lstStyle/>
        <a:p>
          <a:endParaRPr lang="en-US"/>
        </a:p>
      </dgm:t>
    </dgm:pt>
    <dgm:pt modelId="{FE9A556E-0A4E-4F42-A3FE-F5970A1B16F2}" type="sibTrans" cxnId="{33380D62-565A-4C28-B831-3D2AD462AB1D}">
      <dgm:prSet/>
      <dgm:spPr/>
      <dgm:t>
        <a:bodyPr/>
        <a:lstStyle/>
        <a:p>
          <a:endParaRPr lang="en-US"/>
        </a:p>
      </dgm:t>
    </dgm:pt>
    <dgm:pt modelId="{26CF671F-2A2D-E040-BAF8-CD3422DB7156}" type="pres">
      <dgm:prSet presAssocID="{9E369146-0EEA-4FBB-90C7-673F133CDB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39CF21-8F61-8847-8E15-4789DDC249F2}" type="pres">
      <dgm:prSet presAssocID="{B379202E-D6BB-4425-B271-0EDF33585C7B}" presName="hierRoot1" presStyleCnt="0">
        <dgm:presLayoutVars>
          <dgm:hierBranch val="init"/>
        </dgm:presLayoutVars>
      </dgm:prSet>
      <dgm:spPr/>
    </dgm:pt>
    <dgm:pt modelId="{8DE2B3BB-8C1E-5B4C-851C-1A3A0582C2DF}" type="pres">
      <dgm:prSet presAssocID="{B379202E-D6BB-4425-B271-0EDF33585C7B}" presName="rootComposite1" presStyleCnt="0"/>
      <dgm:spPr/>
    </dgm:pt>
    <dgm:pt modelId="{52B0E243-C798-CF4D-A6DD-050D57D5284E}" type="pres">
      <dgm:prSet presAssocID="{B379202E-D6BB-4425-B271-0EDF33585C7B}" presName="rootText1" presStyleLbl="node0" presStyleIdx="0" presStyleCnt="3">
        <dgm:presLayoutVars>
          <dgm:chPref val="3"/>
        </dgm:presLayoutVars>
      </dgm:prSet>
      <dgm:spPr/>
    </dgm:pt>
    <dgm:pt modelId="{46218B71-0821-BE40-B362-9055199BEF15}" type="pres">
      <dgm:prSet presAssocID="{B379202E-D6BB-4425-B271-0EDF33585C7B}" presName="rootConnector1" presStyleLbl="node1" presStyleIdx="0" presStyleCnt="0"/>
      <dgm:spPr/>
    </dgm:pt>
    <dgm:pt modelId="{BFDB6B15-D182-9149-A3E8-6768CD85A0C7}" type="pres">
      <dgm:prSet presAssocID="{B379202E-D6BB-4425-B271-0EDF33585C7B}" presName="hierChild2" presStyleCnt="0"/>
      <dgm:spPr/>
    </dgm:pt>
    <dgm:pt modelId="{C48B4828-C7F4-4940-88F7-1C1CD74088CE}" type="pres">
      <dgm:prSet presAssocID="{B379202E-D6BB-4425-B271-0EDF33585C7B}" presName="hierChild3" presStyleCnt="0"/>
      <dgm:spPr/>
    </dgm:pt>
    <dgm:pt modelId="{9B62AA2B-9E51-BC47-9916-78D8AED1FA9F}" type="pres">
      <dgm:prSet presAssocID="{39BF7414-78E5-45B0-B0D6-C293DEE73EC4}" presName="hierRoot1" presStyleCnt="0">
        <dgm:presLayoutVars>
          <dgm:hierBranch val="init"/>
        </dgm:presLayoutVars>
      </dgm:prSet>
      <dgm:spPr/>
    </dgm:pt>
    <dgm:pt modelId="{2FDBA44C-EA61-B44D-A222-8EF3C49910D2}" type="pres">
      <dgm:prSet presAssocID="{39BF7414-78E5-45B0-B0D6-C293DEE73EC4}" presName="rootComposite1" presStyleCnt="0"/>
      <dgm:spPr/>
    </dgm:pt>
    <dgm:pt modelId="{490BC421-7DF7-4448-853F-566CAF49E958}" type="pres">
      <dgm:prSet presAssocID="{39BF7414-78E5-45B0-B0D6-C293DEE73EC4}" presName="rootText1" presStyleLbl="node0" presStyleIdx="1" presStyleCnt="3">
        <dgm:presLayoutVars>
          <dgm:chPref val="3"/>
        </dgm:presLayoutVars>
      </dgm:prSet>
      <dgm:spPr/>
    </dgm:pt>
    <dgm:pt modelId="{268749D2-5D83-6F43-805A-5C3E6E07DB8B}" type="pres">
      <dgm:prSet presAssocID="{39BF7414-78E5-45B0-B0D6-C293DEE73EC4}" presName="rootConnector1" presStyleLbl="node1" presStyleIdx="0" presStyleCnt="0"/>
      <dgm:spPr/>
    </dgm:pt>
    <dgm:pt modelId="{6DF5BE2B-32EA-E546-9DC4-C53C5B0D33D6}" type="pres">
      <dgm:prSet presAssocID="{39BF7414-78E5-45B0-B0D6-C293DEE73EC4}" presName="hierChild2" presStyleCnt="0"/>
      <dgm:spPr/>
    </dgm:pt>
    <dgm:pt modelId="{CA8DABBB-567E-384C-8E43-BE8E56E23E05}" type="pres">
      <dgm:prSet presAssocID="{39BF7414-78E5-45B0-B0D6-C293DEE73EC4}" presName="hierChild3" presStyleCnt="0"/>
      <dgm:spPr/>
    </dgm:pt>
    <dgm:pt modelId="{0A76721A-D177-0A46-9220-F96E9E370D8F}" type="pres">
      <dgm:prSet presAssocID="{02841593-5CB2-4442-B3C9-8D5868D0F99E}" presName="hierRoot1" presStyleCnt="0">
        <dgm:presLayoutVars>
          <dgm:hierBranch val="init"/>
        </dgm:presLayoutVars>
      </dgm:prSet>
      <dgm:spPr/>
    </dgm:pt>
    <dgm:pt modelId="{0558E3FE-78BC-B14A-9C34-A0552CD634E2}" type="pres">
      <dgm:prSet presAssocID="{02841593-5CB2-4442-B3C9-8D5868D0F99E}" presName="rootComposite1" presStyleCnt="0"/>
      <dgm:spPr/>
    </dgm:pt>
    <dgm:pt modelId="{F0BEEAE0-1F6C-D943-9B59-10FE97F5EACE}" type="pres">
      <dgm:prSet presAssocID="{02841593-5CB2-4442-B3C9-8D5868D0F99E}" presName="rootText1" presStyleLbl="node0" presStyleIdx="2" presStyleCnt="3">
        <dgm:presLayoutVars>
          <dgm:chPref val="3"/>
        </dgm:presLayoutVars>
      </dgm:prSet>
      <dgm:spPr/>
    </dgm:pt>
    <dgm:pt modelId="{B11BA720-30C7-E64B-AA45-642F551852CD}" type="pres">
      <dgm:prSet presAssocID="{02841593-5CB2-4442-B3C9-8D5868D0F99E}" presName="rootConnector1" presStyleLbl="node1" presStyleIdx="0" presStyleCnt="0"/>
      <dgm:spPr/>
    </dgm:pt>
    <dgm:pt modelId="{B54006A4-7442-714E-85B7-38C6E6CF3779}" type="pres">
      <dgm:prSet presAssocID="{02841593-5CB2-4442-B3C9-8D5868D0F99E}" presName="hierChild2" presStyleCnt="0"/>
      <dgm:spPr/>
    </dgm:pt>
    <dgm:pt modelId="{9C8A9322-B237-9A4A-845E-9F68B8055673}" type="pres">
      <dgm:prSet presAssocID="{02841593-5CB2-4442-B3C9-8D5868D0F99E}" presName="hierChild3" presStyleCnt="0"/>
      <dgm:spPr/>
    </dgm:pt>
  </dgm:ptLst>
  <dgm:cxnLst>
    <dgm:cxn modelId="{2B4F1A10-F538-E14A-971D-6413CDC91CA1}" type="presOf" srcId="{02841593-5CB2-4442-B3C9-8D5868D0F99E}" destId="{B11BA720-30C7-E64B-AA45-642F551852CD}" srcOrd="1" destOrd="0" presId="urn:microsoft.com/office/officeart/2005/8/layout/orgChart1"/>
    <dgm:cxn modelId="{D8CBA015-D3B7-454F-8D5B-8B6F4F91EF52}" srcId="{9E369146-0EEA-4FBB-90C7-673F133CDB54}" destId="{B379202E-D6BB-4425-B271-0EDF33585C7B}" srcOrd="0" destOrd="0" parTransId="{97C8218E-04AA-4670-9C95-9BFA0E53A3EA}" sibTransId="{3B83FAC1-5269-42A3-B552-29AA0BF114DF}"/>
    <dgm:cxn modelId="{7D964559-2B06-2049-8704-D54018E5E7FA}" type="presOf" srcId="{9E369146-0EEA-4FBB-90C7-673F133CDB54}" destId="{26CF671F-2A2D-E040-BAF8-CD3422DB7156}" srcOrd="0" destOrd="0" presId="urn:microsoft.com/office/officeart/2005/8/layout/orgChart1"/>
    <dgm:cxn modelId="{FAC10A5F-A279-D04A-A4AB-25A8F6AA0076}" type="presOf" srcId="{39BF7414-78E5-45B0-B0D6-C293DEE73EC4}" destId="{490BC421-7DF7-4448-853F-566CAF49E958}" srcOrd="0" destOrd="0" presId="urn:microsoft.com/office/officeart/2005/8/layout/orgChart1"/>
    <dgm:cxn modelId="{33380D62-565A-4C28-B831-3D2AD462AB1D}" srcId="{9E369146-0EEA-4FBB-90C7-673F133CDB54}" destId="{02841593-5CB2-4442-B3C9-8D5868D0F99E}" srcOrd="2" destOrd="0" parTransId="{CE681F2F-D328-4B54-AAB0-66F6EBC3DCDF}" sibTransId="{FE9A556E-0A4E-4F42-A3FE-F5970A1B16F2}"/>
    <dgm:cxn modelId="{90466593-4CEF-4C67-8E6C-CAE010DA4E74}" srcId="{9E369146-0EEA-4FBB-90C7-673F133CDB54}" destId="{39BF7414-78E5-45B0-B0D6-C293DEE73EC4}" srcOrd="1" destOrd="0" parTransId="{6B43D425-BB87-4077-A09F-941D6B88B871}" sibTransId="{570947B5-617E-4741-AD98-D283D9FC9344}"/>
    <dgm:cxn modelId="{94B2CB9F-0087-6848-8B25-8CE56C65E7CE}" type="presOf" srcId="{B379202E-D6BB-4425-B271-0EDF33585C7B}" destId="{46218B71-0821-BE40-B362-9055199BEF15}" srcOrd="1" destOrd="0" presId="urn:microsoft.com/office/officeart/2005/8/layout/orgChart1"/>
    <dgm:cxn modelId="{E3B4D8C4-8347-B646-8BEC-2E69A9FDD005}" type="presOf" srcId="{39BF7414-78E5-45B0-B0D6-C293DEE73EC4}" destId="{268749D2-5D83-6F43-805A-5C3E6E07DB8B}" srcOrd="1" destOrd="0" presId="urn:microsoft.com/office/officeart/2005/8/layout/orgChart1"/>
    <dgm:cxn modelId="{CB88D5C7-4629-C241-A94B-2860C1A8A742}" type="presOf" srcId="{02841593-5CB2-4442-B3C9-8D5868D0F99E}" destId="{F0BEEAE0-1F6C-D943-9B59-10FE97F5EACE}" srcOrd="0" destOrd="0" presId="urn:microsoft.com/office/officeart/2005/8/layout/orgChart1"/>
    <dgm:cxn modelId="{BABD07DD-5769-064A-83BA-D9E104DD28D5}" type="presOf" srcId="{B379202E-D6BB-4425-B271-0EDF33585C7B}" destId="{52B0E243-C798-CF4D-A6DD-050D57D5284E}" srcOrd="0" destOrd="0" presId="urn:microsoft.com/office/officeart/2005/8/layout/orgChart1"/>
    <dgm:cxn modelId="{4D117BBA-8DB1-064C-BAEC-2C9C8E3D8E96}" type="presParOf" srcId="{26CF671F-2A2D-E040-BAF8-CD3422DB7156}" destId="{EE39CF21-8F61-8847-8E15-4789DDC249F2}" srcOrd="0" destOrd="0" presId="urn:microsoft.com/office/officeart/2005/8/layout/orgChart1"/>
    <dgm:cxn modelId="{A4E1D6DF-9AF0-F842-AEA7-9E3D965A7DB9}" type="presParOf" srcId="{EE39CF21-8F61-8847-8E15-4789DDC249F2}" destId="{8DE2B3BB-8C1E-5B4C-851C-1A3A0582C2DF}" srcOrd="0" destOrd="0" presId="urn:microsoft.com/office/officeart/2005/8/layout/orgChart1"/>
    <dgm:cxn modelId="{DDB4596A-5B87-D84E-AB91-8A15D78F0A56}" type="presParOf" srcId="{8DE2B3BB-8C1E-5B4C-851C-1A3A0582C2DF}" destId="{52B0E243-C798-CF4D-A6DD-050D57D5284E}" srcOrd="0" destOrd="0" presId="urn:microsoft.com/office/officeart/2005/8/layout/orgChart1"/>
    <dgm:cxn modelId="{59C3D3A6-47CE-6D4A-9C7E-86F31E67287C}" type="presParOf" srcId="{8DE2B3BB-8C1E-5B4C-851C-1A3A0582C2DF}" destId="{46218B71-0821-BE40-B362-9055199BEF15}" srcOrd="1" destOrd="0" presId="urn:microsoft.com/office/officeart/2005/8/layout/orgChart1"/>
    <dgm:cxn modelId="{A22CF0C1-9955-AB48-9D6C-A6DA0E91DF66}" type="presParOf" srcId="{EE39CF21-8F61-8847-8E15-4789DDC249F2}" destId="{BFDB6B15-D182-9149-A3E8-6768CD85A0C7}" srcOrd="1" destOrd="0" presId="urn:microsoft.com/office/officeart/2005/8/layout/orgChart1"/>
    <dgm:cxn modelId="{3ADCA1C5-D9B5-364F-B996-7D6ACB70B4E5}" type="presParOf" srcId="{EE39CF21-8F61-8847-8E15-4789DDC249F2}" destId="{C48B4828-C7F4-4940-88F7-1C1CD74088CE}" srcOrd="2" destOrd="0" presId="urn:microsoft.com/office/officeart/2005/8/layout/orgChart1"/>
    <dgm:cxn modelId="{7C7086AF-740A-3E43-96AD-84146A7C3E44}" type="presParOf" srcId="{26CF671F-2A2D-E040-BAF8-CD3422DB7156}" destId="{9B62AA2B-9E51-BC47-9916-78D8AED1FA9F}" srcOrd="1" destOrd="0" presId="urn:microsoft.com/office/officeart/2005/8/layout/orgChart1"/>
    <dgm:cxn modelId="{CD5E5F3D-83D9-074A-B370-0FA990CC651B}" type="presParOf" srcId="{9B62AA2B-9E51-BC47-9916-78D8AED1FA9F}" destId="{2FDBA44C-EA61-B44D-A222-8EF3C49910D2}" srcOrd="0" destOrd="0" presId="urn:microsoft.com/office/officeart/2005/8/layout/orgChart1"/>
    <dgm:cxn modelId="{3E866D9A-B212-3E4E-AB79-919AD1FE85A4}" type="presParOf" srcId="{2FDBA44C-EA61-B44D-A222-8EF3C49910D2}" destId="{490BC421-7DF7-4448-853F-566CAF49E958}" srcOrd="0" destOrd="0" presId="urn:microsoft.com/office/officeart/2005/8/layout/orgChart1"/>
    <dgm:cxn modelId="{38288DE5-4F8D-0444-9102-17CC6A7F2953}" type="presParOf" srcId="{2FDBA44C-EA61-B44D-A222-8EF3C49910D2}" destId="{268749D2-5D83-6F43-805A-5C3E6E07DB8B}" srcOrd="1" destOrd="0" presId="urn:microsoft.com/office/officeart/2005/8/layout/orgChart1"/>
    <dgm:cxn modelId="{24A71B81-5283-D44E-BA74-E9DD6DF90FEF}" type="presParOf" srcId="{9B62AA2B-9E51-BC47-9916-78D8AED1FA9F}" destId="{6DF5BE2B-32EA-E546-9DC4-C53C5B0D33D6}" srcOrd="1" destOrd="0" presId="urn:microsoft.com/office/officeart/2005/8/layout/orgChart1"/>
    <dgm:cxn modelId="{F4A764F3-3116-CA47-B1F3-726AE57B6DD8}" type="presParOf" srcId="{9B62AA2B-9E51-BC47-9916-78D8AED1FA9F}" destId="{CA8DABBB-567E-384C-8E43-BE8E56E23E05}" srcOrd="2" destOrd="0" presId="urn:microsoft.com/office/officeart/2005/8/layout/orgChart1"/>
    <dgm:cxn modelId="{87CB19EA-7AEF-FC41-A521-FF15F11EB25E}" type="presParOf" srcId="{26CF671F-2A2D-E040-BAF8-CD3422DB7156}" destId="{0A76721A-D177-0A46-9220-F96E9E370D8F}" srcOrd="2" destOrd="0" presId="urn:microsoft.com/office/officeart/2005/8/layout/orgChart1"/>
    <dgm:cxn modelId="{40BE9ACF-8F5A-5743-84E6-BA9ABDE5AB0B}" type="presParOf" srcId="{0A76721A-D177-0A46-9220-F96E9E370D8F}" destId="{0558E3FE-78BC-B14A-9C34-A0552CD634E2}" srcOrd="0" destOrd="0" presId="urn:microsoft.com/office/officeart/2005/8/layout/orgChart1"/>
    <dgm:cxn modelId="{C4FA6DEF-DAFE-6944-A9C4-1A9EAD05B163}" type="presParOf" srcId="{0558E3FE-78BC-B14A-9C34-A0552CD634E2}" destId="{F0BEEAE0-1F6C-D943-9B59-10FE97F5EACE}" srcOrd="0" destOrd="0" presId="urn:microsoft.com/office/officeart/2005/8/layout/orgChart1"/>
    <dgm:cxn modelId="{6EF5275B-70B6-DB4E-B1D9-E8535D2DA10B}" type="presParOf" srcId="{0558E3FE-78BC-B14A-9C34-A0552CD634E2}" destId="{B11BA720-30C7-E64B-AA45-642F551852CD}" srcOrd="1" destOrd="0" presId="urn:microsoft.com/office/officeart/2005/8/layout/orgChart1"/>
    <dgm:cxn modelId="{18C73E9C-6718-B941-9310-DEC400DAF07C}" type="presParOf" srcId="{0A76721A-D177-0A46-9220-F96E9E370D8F}" destId="{B54006A4-7442-714E-85B7-38C6E6CF3779}" srcOrd="1" destOrd="0" presId="urn:microsoft.com/office/officeart/2005/8/layout/orgChart1"/>
    <dgm:cxn modelId="{F10C2473-9947-4847-84A7-DEBFB8C95C27}" type="presParOf" srcId="{0A76721A-D177-0A46-9220-F96E9E370D8F}" destId="{9C8A9322-B237-9A4A-845E-9F68B80556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0E243-C798-CF4D-A6DD-050D57D5284E}">
      <dsp:nvSpPr>
        <dsp:cNvPr id="0" name=""/>
        <dsp:cNvSpPr/>
      </dsp:nvSpPr>
      <dsp:spPr>
        <a:xfrm>
          <a:off x="665" y="847334"/>
          <a:ext cx="2896102" cy="14480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>
              <a:latin typeface="Courier New" panose="02070309020205020404" pitchFamily="49" charset="0"/>
              <a:cs typeface="Courier New" panose="02070309020205020404" pitchFamily="49" charset="0"/>
            </a:rPr>
            <a:t>NDVI</a:t>
          </a:r>
          <a:endParaRPr 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665" y="847334"/>
        <a:ext cx="2896102" cy="1448051"/>
      </dsp:txXfrm>
    </dsp:sp>
    <dsp:sp modelId="{490BC421-7DF7-4448-853F-566CAF49E958}">
      <dsp:nvSpPr>
        <dsp:cNvPr id="0" name=""/>
        <dsp:cNvSpPr/>
      </dsp:nvSpPr>
      <dsp:spPr>
        <a:xfrm>
          <a:off x="3504948" y="847334"/>
          <a:ext cx="2896102" cy="14480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>
              <a:latin typeface="Courier New" panose="02070309020205020404" pitchFamily="49" charset="0"/>
              <a:cs typeface="Courier New" panose="02070309020205020404" pitchFamily="49" charset="0"/>
            </a:rPr>
            <a:t>PCA</a:t>
          </a:r>
          <a:endParaRPr 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504948" y="847334"/>
        <a:ext cx="2896102" cy="1448051"/>
      </dsp:txXfrm>
    </dsp:sp>
    <dsp:sp modelId="{F0BEEAE0-1F6C-D943-9B59-10FE97F5EACE}">
      <dsp:nvSpPr>
        <dsp:cNvPr id="0" name=""/>
        <dsp:cNvSpPr/>
      </dsp:nvSpPr>
      <dsp:spPr>
        <a:xfrm>
          <a:off x="7009232" y="847334"/>
          <a:ext cx="2896102" cy="14480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 dirty="0">
              <a:latin typeface="Courier New" panose="02070309020205020404" pitchFamily="49" charset="0"/>
              <a:cs typeface="Courier New" panose="02070309020205020404" pitchFamily="49" charset="0"/>
            </a:rPr>
            <a:t>RAO’S </a:t>
          </a:r>
          <a:r>
            <a:rPr lang="it-IT" sz="48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Q</a:t>
          </a:r>
          <a:endParaRPr lang="en-US" sz="4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7009232" y="847334"/>
        <a:ext cx="2896102" cy="1448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C9FF-E9B8-1E47-A68A-3E6E9720B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ASIN </a:t>
            </a:r>
            <a:r>
              <a:rPr lang="it-IT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it-IT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F09E6-3284-B044-A426-EC4577B35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183467"/>
            <a:ext cx="9164109" cy="2074333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Corso: telerilevamento geo-ecologico</a:t>
            </a: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Prof: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duccio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rocchini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Studente: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federico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tossani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FedericoTossani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/Asinara/blob/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Asinara_complete.r</a:t>
            </a:r>
            <a:endParaRPr lang="it-IT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7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80E4B5-1552-AA4A-BB6C-E3C7E5F2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Pca</a:t>
            </a:r>
            <a:endParaRPr lang="it-IT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D06301-154F-4952-A15A-B2217D20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241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diffpc1&lt;-p87pc1-p20pc1</a:t>
            </a:r>
          </a:p>
          <a:p>
            <a:pPr marL="0" indent="0">
              <a:buNone/>
            </a:pPr>
            <a:endParaRPr lang="en-GB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plot(diffpc1, col=cl, main="PC1's difference between 2020 and 1987")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85CD4DD-3382-8444-9857-033F9D50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03" y="618518"/>
            <a:ext cx="523227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17527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9D54-CA5A-F241-BB83-F94C2204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Rao’s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9246-7435-5040-A3D9-3A8CECD5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3466"/>
            <a:ext cx="9905999" cy="158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source("/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federicotossani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/Asinara/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spectralrao.r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rao87&lt;-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spectralrao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(p87, mode="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multidimension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distance_m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shannon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writeRaster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(rao87,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="Rao_87.grd", format="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it-IT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404414-95B7-4E42-AED9-0E6C2DFE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3517752"/>
            <a:ext cx="2990683" cy="3005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741B35-75EF-4147-8BAD-0EFDDD515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70" y="3517750"/>
            <a:ext cx="2990684" cy="300534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D31A830-3C4A-2841-BB41-6D2BA0CD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28" y="3517750"/>
            <a:ext cx="2990683" cy="30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A9618E-BFAE-074E-8E75-67E378FE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Rao’s</a:t>
            </a:r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it-IT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9395F0-65DC-4F2F-82A8-68D0B7A6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22320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diffrao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&lt;-rao87-rao20</a:t>
            </a:r>
          </a:p>
          <a:p>
            <a:pPr marL="0" indent="0">
              <a:buNone/>
            </a:pPr>
            <a:endParaRPr lang="it-IT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diffrao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col=cl,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Rao's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index's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2020 and 1987")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4B9213A-C627-444A-AB5F-13EDAD7B0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03" y="618518"/>
            <a:ext cx="523227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7567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86B4-867A-2143-B7DE-1EDC4096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Rappresentazione grafica e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13DD-4BDC-F74B-9591-C230CFC5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pdf(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NDVI.pdf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</a:p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geom_raster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(ndvi20,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x, y = y,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))+</a:t>
            </a:r>
          </a:p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scale_fill_viridis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</a:p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("NDVI Asinara 2020")</a:t>
            </a:r>
          </a:p>
          <a:p>
            <a:pPr marL="0" indent="0">
              <a:buNone/>
            </a:pPr>
            <a:r>
              <a:rPr lang="it-IT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it-IT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7440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B3344-288E-9B45-ADEF-933B47B8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8303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93EA-B415-EB43-A94A-601295DD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	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C2FD-AE51-324C-9CEC-FDC23720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49" y="2255174"/>
            <a:ext cx="5453977" cy="20495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Valutare il cambiamento della vegetazione a seguito della chiusura della struttura carceraria e dell’istituzione del Parco Nazionale dell’Asinara</a:t>
            </a:r>
          </a:p>
        </p:txBody>
      </p:sp>
      <p:pic>
        <p:nvPicPr>
          <p:cNvPr id="11" name="Picture 10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645CBA2B-EF02-CC41-93B9-92CB46F7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60"/>
          <a:stretch/>
        </p:blipFill>
        <p:spPr>
          <a:xfrm>
            <a:off x="6302830" y="1559585"/>
            <a:ext cx="2390398" cy="3244314"/>
          </a:xfrm>
          <a:custGeom>
            <a:avLst/>
            <a:gdLst/>
            <a:ahLst/>
            <a:cxnLst/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E19F8174-90AC-A248-A7F3-C71EF206E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260"/>
          <a:stretch/>
        </p:blipFill>
        <p:spPr>
          <a:xfrm>
            <a:off x="8786873" y="1559585"/>
            <a:ext cx="2390397" cy="3244314"/>
          </a:xfrm>
          <a:custGeom>
            <a:avLst/>
            <a:gdLst/>
            <a:ahLst/>
            <a:cxnLst/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641E392-6351-DA41-B70A-F8344D7A14F5}"/>
              </a:ext>
            </a:extLst>
          </p:cNvPr>
          <p:cNvSpPr/>
          <p:nvPr/>
        </p:nvSpPr>
        <p:spPr>
          <a:xfrm>
            <a:off x="1254484" y="5486400"/>
            <a:ext cx="9462898" cy="64144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it-IT" dirty="0"/>
              <a:t>1885					1998					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E34AF-1CFD-424F-9D16-DF781CEED012}"/>
              </a:ext>
            </a:extLst>
          </p:cNvPr>
          <p:cNvSpPr txBox="1"/>
          <p:nvPr/>
        </p:nvSpPr>
        <p:spPr>
          <a:xfrm>
            <a:off x="1724167" y="51170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Apertura carcere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2A36F-CDE0-9046-BF1B-6B1240ED220F}"/>
              </a:ext>
            </a:extLst>
          </p:cNvPr>
          <p:cNvSpPr txBox="1"/>
          <p:nvPr/>
        </p:nvSpPr>
        <p:spPr>
          <a:xfrm>
            <a:off x="4790734" y="51170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Chiusura carcere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23B50-BD18-9E4F-8144-5C64AD51A3FE}"/>
              </a:ext>
            </a:extLst>
          </p:cNvPr>
          <p:cNvSpPr txBox="1"/>
          <p:nvPr/>
        </p:nvSpPr>
        <p:spPr>
          <a:xfrm>
            <a:off x="7660604" y="51170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Parco Nazionale</a:t>
            </a:r>
          </a:p>
        </p:txBody>
      </p:sp>
    </p:spTree>
    <p:extLst>
      <p:ext uri="{BB962C8B-B14F-4D97-AF65-F5344CB8AC3E}">
        <p14:creationId xmlns:p14="http://schemas.microsoft.com/office/powerpoint/2010/main" val="277976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453DCF56-0635-A741-A8D2-0CDBDE0A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5957">
            <a:off x="5909480" y="371839"/>
            <a:ext cx="6134217" cy="3450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12192-1427-8244-8113-36811865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719697" cy="1478570"/>
          </a:xfrm>
        </p:spPr>
        <p:txBody>
          <a:bodyPr/>
          <a:lstStyle/>
          <a:p>
            <a:pPr algn="ctr"/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immagini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9CED-C0D4-7E41-9675-CC25E22C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Importazione bande: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list84&lt;-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(pattern="1984")</a:t>
            </a:r>
            <a:b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p84t&lt;-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(list84,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p84&lt;-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(p84t,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crop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extnew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writeRaster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(p84,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="Asi_p193r32_1984.grd", format="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Crop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p84 &lt;-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plotRGB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(p84t, 3, 2, 1, stretch="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drawExtent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(show=TRUE, col="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extnew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(431858.1, 445713, 4532960, 4552802)</a:t>
            </a:r>
          </a:p>
          <a:p>
            <a:pPr marL="0" indent="0">
              <a:buNone/>
            </a:pPr>
            <a:endParaRPr lang="it-IT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4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9529-D44D-B24C-BBD2-CC9EAC3D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Operazioni eseguite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55D57-9764-4B62-B45E-7348EA703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44092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223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A0E1-D1CB-B645-ADDD-DE957994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A668-B6C1-8A40-AC85-C4CED623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nir87&lt;-p87$p193r32_1987_SR_B4			red87&lt;-p87$p193r32_1987_SR_B3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ndvi87&lt;-(nir87-red87)/(nir87+ red87)</a:t>
            </a:r>
          </a:p>
        </p:txBody>
      </p:sp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E9F16784-917C-E546-BA2C-6A532EEE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90" y="3284793"/>
            <a:ext cx="3027841" cy="3047893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B3E9ECBE-C0F9-994D-990F-DEF6B3C8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70" y="3284791"/>
            <a:ext cx="3027841" cy="3047893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B4B5D392-2825-574B-9088-4E78AAB23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3284792"/>
            <a:ext cx="3033025" cy="30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54B3-3DAB-2247-A364-BB1674D4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endParaRPr lang="it-IT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AFB998-C1BB-4DBE-B0C9-BD352BA8C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diffndvi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&lt;-ndvi87-ndvi20</a:t>
            </a:r>
          </a:p>
          <a:p>
            <a:pPr marL="0" indent="0">
              <a:buNone/>
            </a:pP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diffndvi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col=cl, main="NDVI's difference between 2020 and 1987")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803639-4AB7-4C45-AB38-067CF6B4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03" y="618518"/>
            <a:ext cx="523227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6248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4A5F-75F4-9B40-8995-C4780398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223654" cy="1478570"/>
          </a:xfrm>
        </p:spPr>
        <p:txBody>
          <a:bodyPr/>
          <a:lstStyle/>
          <a:p>
            <a:pPr algn="ctr"/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FF32F-D608-FF4E-B368-D56CC1C8C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5068" y="881771"/>
            <a:ext cx="2682343" cy="26788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1454A-7FFE-FD4A-8FF0-669D561C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067" y="3560626"/>
            <a:ext cx="2682344" cy="267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F2434-93FE-774A-A6FE-F57B17A8085A}"/>
              </a:ext>
            </a:extLst>
          </p:cNvPr>
          <p:cNvSpPr txBox="1"/>
          <p:nvPr/>
        </p:nvSpPr>
        <p:spPr>
          <a:xfrm>
            <a:off x="1141413" y="2221198"/>
            <a:ext cx="58368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(42)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ndvi87c&lt;-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unsuperClass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(ndvi87, 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nClasses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plot(ndvi87c$map)</a:t>
            </a:r>
          </a:p>
          <a:p>
            <a:endParaRPr lang="it-IT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(42)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ndvi20c&lt;-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unsuperClass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(ndvi20, 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nClasses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plot(ndvi20c$map)</a:t>
            </a:r>
          </a:p>
          <a:p>
            <a:endParaRPr lang="it-IT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(ndvi20c$map)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prop20&lt;-(veg20/tot20)*100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prop87&lt;-(veg87/tot87)*100</a:t>
            </a:r>
          </a:p>
          <a:p>
            <a:endParaRPr lang="it-IT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Prop20  				prop87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[1] 68.82548		# [1] 62.2388</a:t>
            </a:r>
          </a:p>
        </p:txBody>
      </p:sp>
    </p:spTree>
    <p:extLst>
      <p:ext uri="{BB962C8B-B14F-4D97-AF65-F5344CB8AC3E}">
        <p14:creationId xmlns:p14="http://schemas.microsoft.com/office/powerpoint/2010/main" val="220534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4DF6-A949-5C45-A8C2-984731DE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9210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Deviazione standard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EEEE755-DA02-2A4D-997F-D08077A2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023" y="2697770"/>
            <a:ext cx="3174259" cy="3541712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265A2EA-CB39-F740-8C2C-595F61D4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82" y="2697770"/>
            <a:ext cx="3174259" cy="3541712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B618651-C1A6-5D48-8FE3-716D002AA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541" y="2697770"/>
            <a:ext cx="3174260" cy="354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C9A7C1-E925-674F-ACCD-9DE72F730CC6}"/>
              </a:ext>
            </a:extLst>
          </p:cNvPr>
          <p:cNvSpPr txBox="1"/>
          <p:nvPr/>
        </p:nvSpPr>
        <p:spPr>
          <a:xfrm>
            <a:off x="1798953" y="1596788"/>
            <a:ext cx="8207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ndvi02_sd3 &lt;-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focal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(ndvi02,w=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(1/9,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=3), 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plot(ndvi02_sd3, col=cl)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08CB9-C8CD-4343-B5DB-A0E6D3B2E772}"/>
              </a:ext>
            </a:extLst>
          </p:cNvPr>
          <p:cNvSpPr txBox="1"/>
          <p:nvPr/>
        </p:nvSpPr>
        <p:spPr>
          <a:xfrm>
            <a:off x="2574544" y="6239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1987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355E2-F4F6-8542-A18D-F67C44DBCE1A}"/>
              </a:ext>
            </a:extLst>
          </p:cNvPr>
          <p:cNvSpPr txBox="1"/>
          <p:nvPr/>
        </p:nvSpPr>
        <p:spPr>
          <a:xfrm>
            <a:off x="5557193" y="6239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2002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5AE12-82EB-7E45-AA91-03D3EBEFA463}"/>
              </a:ext>
            </a:extLst>
          </p:cNvPr>
          <p:cNvSpPr txBox="1"/>
          <p:nvPr/>
        </p:nvSpPr>
        <p:spPr>
          <a:xfrm>
            <a:off x="8926241" y="6239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39423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7037-2E9A-5343-93F8-3F815454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5440"/>
          </a:xfrm>
        </p:spPr>
        <p:txBody>
          <a:bodyPr/>
          <a:lstStyle/>
          <a:p>
            <a:pPr algn="ctr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pca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81AB00E-C868-2847-AD16-08F2E6A5B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107" y="3150541"/>
            <a:ext cx="3176989" cy="317285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D293DF5-D317-9545-8258-9F09C057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30" y="3150541"/>
            <a:ext cx="3224939" cy="322074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7869DEF-ACBF-7347-840F-5B1CFA59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03" y="3185152"/>
            <a:ext cx="3190281" cy="3186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76126-7628-424C-BBD2-036916B090F0}"/>
              </a:ext>
            </a:extLst>
          </p:cNvPr>
          <p:cNvSpPr txBox="1"/>
          <p:nvPr/>
        </p:nvSpPr>
        <p:spPr>
          <a:xfrm>
            <a:off x="1815152" y="1856096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p87&lt;-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("Asi_p193r32_1987.grd")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p87pca &lt;- </a:t>
            </a:r>
            <a:r>
              <a:rPr lang="it-IT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rasterPCA</a:t>
            </a:r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(p87)</a:t>
            </a:r>
          </a:p>
          <a:p>
            <a:r>
              <a:rPr lang="it-IT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p87pc1&lt;-p87pca$map$PC1 #95,9% contro il 96,3% del 2020</a:t>
            </a:r>
          </a:p>
        </p:txBody>
      </p:sp>
    </p:spTree>
    <p:extLst>
      <p:ext uri="{BB962C8B-B14F-4D97-AF65-F5344CB8AC3E}">
        <p14:creationId xmlns:p14="http://schemas.microsoft.com/office/powerpoint/2010/main" val="2926148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855</TotalTime>
  <Words>533</Words>
  <Application>Microsoft Macintosh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Tw Cen MT</vt:lpstr>
      <vt:lpstr>Circuit</vt:lpstr>
      <vt:lpstr>ASIN R CODE</vt:lpstr>
      <vt:lpstr> Obiettivo</vt:lpstr>
      <vt:lpstr>immagini</vt:lpstr>
      <vt:lpstr>Operazioni eseguite</vt:lpstr>
      <vt:lpstr>Ndvi</vt:lpstr>
      <vt:lpstr>Ndvi</vt:lpstr>
      <vt:lpstr>NDVI</vt:lpstr>
      <vt:lpstr>Deviazione standard</vt:lpstr>
      <vt:lpstr>pca</vt:lpstr>
      <vt:lpstr>Pca</vt:lpstr>
      <vt:lpstr>Rao’s q</vt:lpstr>
      <vt:lpstr>Rao’s q</vt:lpstr>
      <vt:lpstr>Rappresentazione grafica e pdf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ASIN R CODE</dc:title>
  <dc:creator>Federico Tossani - federico.tossani@studio.unibo.it</dc:creator>
  <cp:lastModifiedBy>Federico Tossani - federico.tossani@studio.unibo.it</cp:lastModifiedBy>
  <cp:revision>20</cp:revision>
  <dcterms:created xsi:type="dcterms:W3CDTF">2021-07-02T13:27:30Z</dcterms:created>
  <dcterms:modified xsi:type="dcterms:W3CDTF">2021-07-05T06:54:09Z</dcterms:modified>
</cp:coreProperties>
</file>